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3"/>
  </p:notesMasterIdLst>
  <p:sldIdLst>
    <p:sldId id="304" r:id="rId2"/>
  </p:sldIdLst>
  <p:sldSz cx="10872788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6FF3301-4F40-4FF2-A157-11C21D81AD3B}">
          <p14:sldIdLst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33" userDrawn="1">
          <p15:clr>
            <a:srgbClr val="A4A3A4"/>
          </p15:clr>
        </p15:guide>
        <p15:guide id="2" pos="342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ran Angevaare" initials="JA" lastIdx="1" clrIdx="0">
    <p:extLst>
      <p:ext uri="{19B8F6BF-5375-455C-9EA6-DF929625EA0E}">
        <p15:presenceInfo xmlns:p15="http://schemas.microsoft.com/office/powerpoint/2012/main" userId="205142d0a8a32fe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71D7FF"/>
    <a:srgbClr val="92C1E2"/>
    <a:srgbClr val="6DCFF6"/>
    <a:srgbClr val="4068B2"/>
    <a:srgbClr val="335B74"/>
    <a:srgbClr val="436CBA"/>
    <a:srgbClr val="C1B936"/>
    <a:srgbClr val="DAD02E"/>
    <a:srgbClr val="2683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84E427A-3D55-4303-BF80-6455036E1DE7}" styleName="Stijl, thema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5" autoAdjust="0"/>
    <p:restoredTop sz="94751" autoAdjust="0"/>
  </p:normalViewPr>
  <p:slideViewPr>
    <p:cSldViewPr snapToGrid="0" showGuides="1">
      <p:cViewPr varScale="1">
        <p:scale>
          <a:sx n="173" d="100"/>
          <a:sy n="173" d="100"/>
        </p:scale>
        <p:origin x="408" y="138"/>
      </p:cViewPr>
      <p:guideLst>
        <p:guide orient="horz" pos="1833"/>
        <p:guide pos="342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F4891-A011-45DF-9035-6D15798CBF8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15938" y="1143000"/>
            <a:ext cx="5826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1EB70-836B-41E9-87FA-CF04BFE77ED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9" y="942577"/>
            <a:ext cx="8154591" cy="2005142"/>
          </a:xfrm>
        </p:spPr>
        <p:txBody>
          <a:bodyPr anchor="b"/>
          <a:lstStyle>
            <a:lvl1pPr algn="ctr">
              <a:defRPr sz="5039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9" y="3025045"/>
            <a:ext cx="8154591" cy="1390533"/>
          </a:xfrm>
        </p:spPr>
        <p:txBody>
          <a:bodyPr/>
          <a:lstStyle>
            <a:lvl1pPr marL="0" indent="0" algn="ctr">
              <a:buNone/>
              <a:defRPr sz="2016"/>
            </a:lvl1pPr>
            <a:lvl2pPr marL="383957" indent="0" algn="ctr">
              <a:buNone/>
              <a:defRPr sz="1680"/>
            </a:lvl2pPr>
            <a:lvl3pPr marL="767913" indent="0" algn="ctr">
              <a:buNone/>
              <a:defRPr sz="1512"/>
            </a:lvl3pPr>
            <a:lvl4pPr marL="1151870" indent="0" algn="ctr">
              <a:buNone/>
              <a:defRPr sz="1344"/>
            </a:lvl4pPr>
            <a:lvl5pPr marL="1535826" indent="0" algn="ctr">
              <a:buNone/>
              <a:defRPr sz="1344"/>
            </a:lvl5pPr>
            <a:lvl6pPr marL="1919783" indent="0" algn="ctr">
              <a:buNone/>
              <a:defRPr sz="1344"/>
            </a:lvl6pPr>
            <a:lvl7pPr marL="2303739" indent="0" algn="ctr">
              <a:buNone/>
              <a:defRPr sz="1344"/>
            </a:lvl7pPr>
            <a:lvl8pPr marL="2687696" indent="0" algn="ctr">
              <a:buNone/>
              <a:defRPr sz="1344"/>
            </a:lvl8pPr>
            <a:lvl9pPr marL="3071652" indent="0" algn="ctr">
              <a:buNone/>
              <a:defRPr sz="1344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3888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0196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80839" y="306637"/>
            <a:ext cx="2344445" cy="488086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7504" y="306637"/>
            <a:ext cx="6897425" cy="488086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8305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58993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41" y="1435864"/>
            <a:ext cx="9377780" cy="2395771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1841" y="3854300"/>
            <a:ext cx="9377780" cy="1259879"/>
          </a:xfrm>
        </p:spPr>
        <p:txBody>
          <a:bodyPr/>
          <a:lstStyle>
            <a:lvl1pPr marL="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1pPr>
            <a:lvl2pPr marL="383957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2pPr>
            <a:lvl3pPr marL="76791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3pPr>
            <a:lvl4pPr marL="1151870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53582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191978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30373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268769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071652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2104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7504" y="1533187"/>
            <a:ext cx="4620935" cy="365431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4349" y="1533187"/>
            <a:ext cx="4620935" cy="365431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2585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20" y="306638"/>
            <a:ext cx="9377780" cy="111322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921" y="1411865"/>
            <a:ext cx="4599699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8921" y="2103799"/>
            <a:ext cx="4599699" cy="30943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4349" y="1411865"/>
            <a:ext cx="4622351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4349" y="2103799"/>
            <a:ext cx="4622351" cy="30943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4093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4959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5710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21" y="383963"/>
            <a:ext cx="3506757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2351" y="829255"/>
            <a:ext cx="5504349" cy="4092942"/>
          </a:xfrm>
        </p:spPr>
        <p:txBody>
          <a:bodyPr/>
          <a:lstStyle>
            <a:lvl1pPr>
              <a:defRPr sz="2687"/>
            </a:lvl1pPr>
            <a:lvl2pPr>
              <a:defRPr sz="2351"/>
            </a:lvl2pPr>
            <a:lvl3pPr>
              <a:defRPr sz="2016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8921" y="1727835"/>
            <a:ext cx="3506757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1021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21" y="383963"/>
            <a:ext cx="3506757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22351" y="829255"/>
            <a:ext cx="5504349" cy="4092942"/>
          </a:xfrm>
        </p:spPr>
        <p:txBody>
          <a:bodyPr anchor="t"/>
          <a:lstStyle>
            <a:lvl1pPr marL="0" indent="0">
              <a:buNone/>
              <a:defRPr sz="2687"/>
            </a:lvl1pPr>
            <a:lvl2pPr marL="383957" indent="0">
              <a:buNone/>
              <a:defRPr sz="2351"/>
            </a:lvl2pPr>
            <a:lvl3pPr marL="767913" indent="0">
              <a:buNone/>
              <a:defRPr sz="2016"/>
            </a:lvl3pPr>
            <a:lvl4pPr marL="1151870" indent="0">
              <a:buNone/>
              <a:defRPr sz="1680"/>
            </a:lvl4pPr>
            <a:lvl5pPr marL="1535826" indent="0">
              <a:buNone/>
              <a:defRPr sz="1680"/>
            </a:lvl5pPr>
            <a:lvl6pPr marL="1919783" indent="0">
              <a:buNone/>
              <a:defRPr sz="1680"/>
            </a:lvl6pPr>
            <a:lvl7pPr marL="2303739" indent="0">
              <a:buNone/>
              <a:defRPr sz="1680"/>
            </a:lvl7pPr>
            <a:lvl8pPr marL="2687696" indent="0">
              <a:buNone/>
              <a:defRPr sz="1680"/>
            </a:lvl8pPr>
            <a:lvl9pPr marL="3071652" indent="0">
              <a:buNone/>
              <a:defRPr sz="168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8921" y="1727835"/>
            <a:ext cx="3506757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36410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7504" y="306638"/>
            <a:ext cx="9377780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7504" y="1533187"/>
            <a:ext cx="9377780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7504" y="5338158"/>
            <a:ext cx="2446377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01611" y="5338158"/>
            <a:ext cx="3669566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8907" y="5338158"/>
            <a:ext cx="2446377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53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767913" rtl="0" eaLnBrk="1" latinLnBrk="0" hangingPunct="1">
        <a:lnSpc>
          <a:spcPct val="90000"/>
        </a:lnSpc>
        <a:spcBef>
          <a:spcPct val="0"/>
        </a:spcBef>
        <a:buNone/>
        <a:defRPr sz="36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1978" indent="-191978" algn="l" defTabSz="767913" rtl="0" eaLnBrk="1" latinLnBrk="0" hangingPunct="1">
        <a:lnSpc>
          <a:spcPct val="90000"/>
        </a:lnSpc>
        <a:spcBef>
          <a:spcPts val="840"/>
        </a:spcBef>
        <a:buFont typeface="Arial" panose="020B0604020202020204" pitchFamily="34" charset="0"/>
        <a:buChar char="•"/>
        <a:defRPr sz="2351" kern="1200">
          <a:solidFill>
            <a:schemeClr val="tx1"/>
          </a:solidFill>
          <a:latin typeface="+mn-lt"/>
          <a:ea typeface="+mn-ea"/>
          <a:cs typeface="+mn-cs"/>
        </a:defRPr>
      </a:lvl1pPr>
      <a:lvl2pPr marL="57593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2016" kern="1200">
          <a:solidFill>
            <a:schemeClr val="tx1"/>
          </a:solidFill>
          <a:latin typeface="+mn-lt"/>
          <a:ea typeface="+mn-ea"/>
          <a:cs typeface="+mn-cs"/>
        </a:defRPr>
      </a:lvl2pPr>
      <a:lvl3pPr marL="95989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34384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72780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211176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49571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879674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26363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1pPr>
      <a:lvl2pPr marL="383957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6791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3pPr>
      <a:lvl4pPr marL="115187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53582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191978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303739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68769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071652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F4F91197-544A-9B81-3990-4E2BAF49F0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7" t="2076" r="1895"/>
          <a:stretch/>
        </p:blipFill>
        <p:spPr>
          <a:xfrm>
            <a:off x="1104725" y="0"/>
            <a:ext cx="8666153" cy="5759450"/>
          </a:xfrm>
          <a:prstGeom prst="rect">
            <a:avLst/>
          </a:prstGeom>
        </p:spPr>
      </p:pic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6F17592E-4EE4-E8FC-63FC-F0E2BEF4F022}"/>
              </a:ext>
            </a:extLst>
          </p:cNvPr>
          <p:cNvSpPr/>
          <p:nvPr/>
        </p:nvSpPr>
        <p:spPr>
          <a:xfrm>
            <a:off x="7219599" y="528540"/>
            <a:ext cx="1353787" cy="11062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hthoek: afgeronde hoeken 16">
            <a:extLst>
              <a:ext uri="{FF2B5EF4-FFF2-40B4-BE49-F238E27FC236}">
                <a16:creationId xmlns:a16="http://schemas.microsoft.com/office/drawing/2014/main" id="{F08A162D-7AA4-7AEF-4F4A-DD3C2BE980E2}"/>
              </a:ext>
            </a:extLst>
          </p:cNvPr>
          <p:cNvSpPr/>
          <p:nvPr/>
        </p:nvSpPr>
        <p:spPr>
          <a:xfrm>
            <a:off x="5437802" y="313665"/>
            <a:ext cx="1614457" cy="11062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hthoek: afgeronde hoeken 17">
            <a:extLst>
              <a:ext uri="{FF2B5EF4-FFF2-40B4-BE49-F238E27FC236}">
                <a16:creationId xmlns:a16="http://schemas.microsoft.com/office/drawing/2014/main" id="{5B7FC843-C4EB-22EB-226D-BF2A1429C07F}"/>
              </a:ext>
            </a:extLst>
          </p:cNvPr>
          <p:cNvSpPr/>
          <p:nvPr/>
        </p:nvSpPr>
        <p:spPr>
          <a:xfrm>
            <a:off x="5564637" y="1864785"/>
            <a:ext cx="1360785" cy="121950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hthoek: afgeronde hoeken 18">
            <a:extLst>
              <a:ext uri="{FF2B5EF4-FFF2-40B4-BE49-F238E27FC236}">
                <a16:creationId xmlns:a16="http://schemas.microsoft.com/office/drawing/2014/main" id="{CC08F2D7-F748-DCB3-5F98-7CEC2922A607}"/>
              </a:ext>
            </a:extLst>
          </p:cNvPr>
          <p:cNvSpPr/>
          <p:nvPr/>
        </p:nvSpPr>
        <p:spPr>
          <a:xfrm>
            <a:off x="5999220" y="3742294"/>
            <a:ext cx="1139891" cy="957615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A5674DF6-B831-1357-049B-EABD97D99671}"/>
              </a:ext>
            </a:extLst>
          </p:cNvPr>
          <p:cNvSpPr/>
          <p:nvPr/>
        </p:nvSpPr>
        <p:spPr>
          <a:xfrm>
            <a:off x="5410737" y="3429405"/>
            <a:ext cx="490120" cy="1140714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EEEBA9E5-AA3C-F734-1F31-2BDAE60F50DF}"/>
              </a:ext>
            </a:extLst>
          </p:cNvPr>
          <p:cNvSpPr/>
          <p:nvPr/>
        </p:nvSpPr>
        <p:spPr>
          <a:xfrm>
            <a:off x="1284164" y="349743"/>
            <a:ext cx="3743633" cy="504038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618CCD3C-E611-0FF7-459F-E8AC89549410}"/>
              </a:ext>
            </a:extLst>
          </p:cNvPr>
          <p:cNvSpPr/>
          <p:nvPr/>
        </p:nvSpPr>
        <p:spPr>
          <a:xfrm>
            <a:off x="2312613" y="1874340"/>
            <a:ext cx="1456648" cy="1232965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AEC1F86A-14C4-D1CA-F527-77E6E8FC615D}"/>
              </a:ext>
            </a:extLst>
          </p:cNvPr>
          <p:cNvSpPr/>
          <p:nvPr/>
        </p:nvSpPr>
        <p:spPr>
          <a:xfrm>
            <a:off x="2644458" y="2174982"/>
            <a:ext cx="707923" cy="82001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DE81FE2F-5678-816A-BDAD-1FCE53095B06}"/>
              </a:ext>
            </a:extLst>
          </p:cNvPr>
          <p:cNvSpPr/>
          <p:nvPr/>
        </p:nvSpPr>
        <p:spPr>
          <a:xfrm>
            <a:off x="8709870" y="59985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Radon Distillation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7B8A071-9A3B-845B-39FB-C625E14309D1}"/>
              </a:ext>
            </a:extLst>
          </p:cNvPr>
          <p:cNvSpPr/>
          <p:nvPr/>
        </p:nvSpPr>
        <p:spPr>
          <a:xfrm>
            <a:off x="8709869" y="141986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Cryogenics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Purification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9ADC881-3EAD-D527-E478-C00F3E33D9FA}"/>
              </a:ext>
            </a:extLst>
          </p:cNvPr>
          <p:cNvSpPr/>
          <p:nvPr/>
        </p:nvSpPr>
        <p:spPr>
          <a:xfrm>
            <a:off x="8709868" y="223987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 and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Slow Control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8CF43F89-E229-3333-BCBD-A8793A50C6F9}"/>
              </a:ext>
            </a:extLst>
          </p:cNvPr>
          <p:cNvSpPr/>
          <p:nvPr/>
        </p:nvSpPr>
        <p:spPr>
          <a:xfrm>
            <a:off x="8709868" y="305988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Krypton Column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67C45893-35A2-01E1-7E91-1F7ADC26B983}"/>
              </a:ext>
            </a:extLst>
          </p:cNvPr>
          <p:cNvSpPr/>
          <p:nvPr/>
        </p:nvSpPr>
        <p:spPr>
          <a:xfrm>
            <a:off x="8709867" y="387989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ReStoX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C9841869-54F8-642C-83E1-952C31FB5204}"/>
              </a:ext>
            </a:extLst>
          </p:cNvPr>
          <p:cNvSpPr/>
          <p:nvPr/>
        </p:nvSpPr>
        <p:spPr>
          <a:xfrm>
            <a:off x="8709866" y="469990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Purification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1B7B5353-2F45-19ED-D4EF-1FE0EA75E779}"/>
              </a:ext>
            </a:extLst>
          </p:cNvPr>
          <p:cNvSpPr/>
          <p:nvPr/>
        </p:nvSpPr>
        <p:spPr>
          <a:xfrm>
            <a:off x="40968" y="59985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Watertank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Muon Veto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C7D663FB-EF90-B8C4-1A55-B81B4B67DF07}"/>
              </a:ext>
            </a:extLst>
          </p:cNvPr>
          <p:cNvSpPr/>
          <p:nvPr/>
        </p:nvSpPr>
        <p:spPr>
          <a:xfrm>
            <a:off x="40968" y="141986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Neutron veto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32CDC205-1DDB-91F8-41A4-A3D86D8E2033}"/>
              </a:ext>
            </a:extLst>
          </p:cNvPr>
          <p:cNvSpPr/>
          <p:nvPr/>
        </p:nvSpPr>
        <p:spPr>
          <a:xfrm>
            <a:off x="40968" y="223987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Cryostat and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TPC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Verbindingslijn: gekromd 24">
            <a:extLst>
              <a:ext uri="{FF2B5EF4-FFF2-40B4-BE49-F238E27FC236}">
                <a16:creationId xmlns:a16="http://schemas.microsoft.com/office/drawing/2014/main" id="{78160F43-DF49-F803-0637-41B9CB3F3A90}"/>
              </a:ext>
            </a:extLst>
          </p:cNvPr>
          <p:cNvCxnSpPr>
            <a:cxnSpLocks/>
            <a:stCxn id="10" idx="3"/>
            <a:endCxn id="21" idx="0"/>
          </p:cNvCxnSpPr>
          <p:nvPr/>
        </p:nvCxnSpPr>
        <p:spPr>
          <a:xfrm flipV="1">
            <a:off x="2162766" y="349743"/>
            <a:ext cx="993210" cy="595224"/>
          </a:xfrm>
          <a:prstGeom prst="curvedConnector4">
            <a:avLst>
              <a:gd name="adj1" fmla="val 38870"/>
              <a:gd name="adj2" fmla="val 138406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ingslijn: gekromd 26">
            <a:extLst>
              <a:ext uri="{FF2B5EF4-FFF2-40B4-BE49-F238E27FC236}">
                <a16:creationId xmlns:a16="http://schemas.microsoft.com/office/drawing/2014/main" id="{D6443D6C-AC99-393D-1719-CBD18F4EDD4C}"/>
              </a:ext>
            </a:extLst>
          </p:cNvPr>
          <p:cNvCxnSpPr>
            <a:cxnSpLocks/>
            <a:stCxn id="11" idx="3"/>
            <a:endCxn id="22" idx="0"/>
          </p:cNvCxnSpPr>
          <p:nvPr/>
        </p:nvCxnSpPr>
        <p:spPr>
          <a:xfrm>
            <a:off x="2162771" y="1764977"/>
            <a:ext cx="878171" cy="109358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Verbindingslijn: gekromd 29">
            <a:extLst>
              <a:ext uri="{FF2B5EF4-FFF2-40B4-BE49-F238E27FC236}">
                <a16:creationId xmlns:a16="http://schemas.microsoft.com/office/drawing/2014/main" id="{DAE14EF6-A286-8902-962F-EA54B0BC669E}"/>
              </a:ext>
            </a:extLst>
          </p:cNvPr>
          <p:cNvCxnSpPr>
            <a:cxnSpLocks/>
            <a:stCxn id="12" idx="3"/>
            <a:endCxn id="23" idx="1"/>
          </p:cNvCxnSpPr>
          <p:nvPr/>
        </p:nvCxnSpPr>
        <p:spPr>
          <a:xfrm>
            <a:off x="2162771" y="2584987"/>
            <a:ext cx="481687" cy="12700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ingslijn: gekromd 32">
            <a:extLst>
              <a:ext uri="{FF2B5EF4-FFF2-40B4-BE49-F238E27FC236}">
                <a16:creationId xmlns:a16="http://schemas.microsoft.com/office/drawing/2014/main" id="{03FAD4E9-4EEC-B22E-3A13-630A7C019530}"/>
              </a:ext>
            </a:extLst>
          </p:cNvPr>
          <p:cNvCxnSpPr>
            <a:cxnSpLocks/>
            <a:stCxn id="2" idx="1"/>
            <a:endCxn id="16" idx="0"/>
          </p:cNvCxnSpPr>
          <p:nvPr/>
        </p:nvCxnSpPr>
        <p:spPr>
          <a:xfrm rot="10800000">
            <a:off x="7896494" y="528546"/>
            <a:ext cx="813377" cy="416427"/>
          </a:xfrm>
          <a:prstGeom prst="curvedConnector4">
            <a:avLst>
              <a:gd name="adj1" fmla="val 8390"/>
              <a:gd name="adj2" fmla="val 154896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Verbindingslijn: gekromd 35">
            <a:extLst>
              <a:ext uri="{FF2B5EF4-FFF2-40B4-BE49-F238E27FC236}">
                <a16:creationId xmlns:a16="http://schemas.microsoft.com/office/drawing/2014/main" id="{61995844-8B02-0436-1A6C-4815CA3177A5}"/>
              </a:ext>
            </a:extLst>
          </p:cNvPr>
          <p:cNvCxnSpPr>
            <a:cxnSpLocks/>
            <a:stCxn id="3" idx="1"/>
            <a:endCxn id="17" idx="2"/>
          </p:cNvCxnSpPr>
          <p:nvPr/>
        </p:nvCxnSpPr>
        <p:spPr>
          <a:xfrm rot="10800000">
            <a:off x="6245026" y="1419865"/>
            <a:ext cx="2464838" cy="345112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Verbindingslijn: gekromd 36">
            <a:extLst>
              <a:ext uri="{FF2B5EF4-FFF2-40B4-BE49-F238E27FC236}">
                <a16:creationId xmlns:a16="http://schemas.microsoft.com/office/drawing/2014/main" id="{6A0D47D2-3E0B-A17B-C943-285ECF0F4853}"/>
              </a:ext>
            </a:extLst>
          </p:cNvPr>
          <p:cNvCxnSpPr>
            <a:cxnSpLocks/>
            <a:stCxn id="4" idx="1"/>
            <a:endCxn id="18" idx="3"/>
          </p:cNvCxnSpPr>
          <p:nvPr/>
        </p:nvCxnSpPr>
        <p:spPr>
          <a:xfrm rot="10800000">
            <a:off x="6925417" y="2474544"/>
            <a:ext cx="1784446" cy="110449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Verbindingslijn: gekromd 37">
            <a:extLst>
              <a:ext uri="{FF2B5EF4-FFF2-40B4-BE49-F238E27FC236}">
                <a16:creationId xmlns:a16="http://schemas.microsoft.com/office/drawing/2014/main" id="{2B5D89EA-669F-F572-2484-BDA0CCEBE6AF}"/>
              </a:ext>
            </a:extLst>
          </p:cNvPr>
          <p:cNvCxnSpPr>
            <a:cxnSpLocks/>
            <a:stCxn id="9" idx="1"/>
            <a:endCxn id="20" idx="2"/>
          </p:cNvCxnSpPr>
          <p:nvPr/>
        </p:nvCxnSpPr>
        <p:spPr>
          <a:xfrm rot="10800000">
            <a:off x="5655797" y="4570119"/>
            <a:ext cx="3054064" cy="474898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Verbindingslijn: gekromd 52">
            <a:extLst>
              <a:ext uri="{FF2B5EF4-FFF2-40B4-BE49-F238E27FC236}">
                <a16:creationId xmlns:a16="http://schemas.microsoft.com/office/drawing/2014/main" id="{1AB4CD6D-17B9-F38D-2490-9144C1665F19}"/>
              </a:ext>
            </a:extLst>
          </p:cNvPr>
          <p:cNvCxnSpPr>
            <a:cxnSpLocks/>
            <a:stCxn id="8" idx="1"/>
            <a:endCxn id="19" idx="2"/>
          </p:cNvCxnSpPr>
          <p:nvPr/>
        </p:nvCxnSpPr>
        <p:spPr>
          <a:xfrm rot="10800000" flipV="1">
            <a:off x="6569167" y="4225011"/>
            <a:ext cx="2140701" cy="474897"/>
          </a:xfrm>
          <a:prstGeom prst="curvedConnector4">
            <a:avLst>
              <a:gd name="adj1" fmla="val 12834"/>
              <a:gd name="adj2" fmla="val 145636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Verbindingslijn: gekromd 109">
            <a:extLst>
              <a:ext uri="{FF2B5EF4-FFF2-40B4-BE49-F238E27FC236}">
                <a16:creationId xmlns:a16="http://schemas.microsoft.com/office/drawing/2014/main" id="{C1F1AC18-BF52-F832-F8AF-1F853887CCF5}"/>
              </a:ext>
            </a:extLst>
          </p:cNvPr>
          <p:cNvCxnSpPr>
            <a:cxnSpLocks/>
            <a:stCxn id="6" idx="1"/>
            <a:endCxn id="112" idx="3"/>
          </p:cNvCxnSpPr>
          <p:nvPr/>
        </p:nvCxnSpPr>
        <p:spPr>
          <a:xfrm rot="10800000" flipV="1">
            <a:off x="8193212" y="3405001"/>
            <a:ext cx="516657" cy="621355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hoek: afgeronde hoeken 111">
            <a:extLst>
              <a:ext uri="{FF2B5EF4-FFF2-40B4-BE49-F238E27FC236}">
                <a16:creationId xmlns:a16="http://schemas.microsoft.com/office/drawing/2014/main" id="{FA5A6F92-7ED7-28F7-5A59-C3287C857C06}"/>
              </a:ext>
            </a:extLst>
          </p:cNvPr>
          <p:cNvSpPr/>
          <p:nvPr/>
        </p:nvSpPr>
        <p:spPr>
          <a:xfrm>
            <a:off x="7593780" y="3352800"/>
            <a:ext cx="599431" cy="1347104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88600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2909</TotalTime>
  <Words>29</Words>
  <Application>Microsoft Office PowerPoint</Application>
  <PresentationFormat>Aangepast</PresentationFormat>
  <Paragraphs>9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Kantoorthema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Wenz, Daniel</dc:creator>
  <cp:lastModifiedBy>Joran Angevaare</cp:lastModifiedBy>
  <cp:revision>228</cp:revision>
  <dcterms:created xsi:type="dcterms:W3CDTF">2020-10-20T13:24:13Z</dcterms:created>
  <dcterms:modified xsi:type="dcterms:W3CDTF">2023-01-25T11:13:29Z</dcterms:modified>
</cp:coreProperties>
</file>